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9" r:id="rId8"/>
    <p:sldId id="257" r:id="rId9"/>
    <p:sldId id="267" r:id="rId1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8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12192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3221091"/>
            <a:ext cx="3981650" cy="269428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6397027"/>
            <a:ext cx="3981650" cy="2449157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8985959"/>
            <a:ext cx="504957" cy="496711"/>
          </a:xfrm>
        </p:spPr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8985959"/>
            <a:ext cx="3048645" cy="4967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8985959"/>
            <a:ext cx="310112" cy="496711"/>
          </a:xfrm>
        </p:spPr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617125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64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8560738"/>
            <a:ext cx="5099051" cy="100753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836326"/>
            <a:ext cx="5318612" cy="597558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9568272"/>
            <a:ext cx="5099051" cy="8777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1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612219"/>
            <a:ext cx="5099051" cy="550730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7601184"/>
            <a:ext cx="5099052" cy="2844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7360354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4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746012"/>
            <a:ext cx="4800188" cy="421452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5960532"/>
            <a:ext cx="4419599" cy="1158992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7721601"/>
            <a:ext cx="5099054" cy="27243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7477" y="1609532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5027324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7360354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1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5881922"/>
            <a:ext cx="5099046" cy="26112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8493122"/>
            <a:ext cx="5099048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8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746012"/>
            <a:ext cx="4743876" cy="398874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6469888"/>
            <a:ext cx="5099048" cy="157683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8052742"/>
            <a:ext cx="5099052" cy="239324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546" y="1594480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463596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6096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86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746012"/>
            <a:ext cx="5099051" cy="407905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6339840"/>
            <a:ext cx="5099048" cy="1609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7947379"/>
            <a:ext cx="5099051" cy="249860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6096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1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4426908"/>
            <a:ext cx="5099052" cy="601908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418608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0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612220"/>
            <a:ext cx="1214198" cy="88337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612220"/>
            <a:ext cx="3686632" cy="883376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612220"/>
            <a:ext cx="0" cy="883376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15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418890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61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918068"/>
            <a:ext cx="4946651" cy="3240025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6639750"/>
            <a:ext cx="4946651" cy="193780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6398919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22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418890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627267"/>
            <a:ext cx="5099051" cy="23179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4421632"/>
            <a:ext cx="2503170" cy="61285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4421632"/>
            <a:ext cx="2503170" cy="61285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6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4726281"/>
            <a:ext cx="2503170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5765801"/>
            <a:ext cx="2503170" cy="48117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4726281"/>
            <a:ext cx="2503170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5765801"/>
            <a:ext cx="2503170" cy="48117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41860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40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627267"/>
            <a:ext cx="5099051" cy="23179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41860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0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4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468505"/>
            <a:ext cx="1902599" cy="24384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746014"/>
            <a:ext cx="2891654" cy="869997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5388560"/>
            <a:ext cx="1902599" cy="4334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5177836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13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3349035"/>
            <a:ext cx="2724152" cy="24384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836325"/>
            <a:ext cx="2197097" cy="85193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5787435"/>
            <a:ext cx="2724151" cy="325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12192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627267"/>
            <a:ext cx="5099051" cy="2317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4426908"/>
            <a:ext cx="5099052" cy="612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10596503"/>
            <a:ext cx="861212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2F2ED-B16F-4368-8BEB-13EBF122D3C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10596503"/>
            <a:ext cx="3828500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10596503"/>
            <a:ext cx="296633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1ABCB7-F511-469D-A646-4B2C9A36C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D2331C6-BE03-4798-A786-76053FFFC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4" r="4595"/>
          <a:stretch/>
        </p:blipFill>
        <p:spPr bwMode="auto">
          <a:xfrm>
            <a:off x="0" y="-1410"/>
            <a:ext cx="696227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итл Бэйби Бам - Нужно кушать овощи (hitmos.fm)">
            <a:hlinkClick r:id="" action="ppaction://media"/>
            <a:extLst>
              <a:ext uri="{FF2B5EF4-FFF2-40B4-BE49-F238E27FC236}">
                <a16:creationId xmlns:a16="http://schemas.microsoft.com/office/drawing/2014/main" id="{DDD01398-F793-470D-997C-D1DE84A8E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4379" y="5661379"/>
            <a:ext cx="866423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DDFC-1EFA-4908-AE43-A174B7E469AD}"/>
              </a:ext>
            </a:extLst>
          </p:cNvPr>
          <p:cNvSpPr txBox="1"/>
          <p:nvPr/>
        </p:nvSpPr>
        <p:spPr>
          <a:xfrm>
            <a:off x="-16040" y="495587"/>
            <a:ext cx="6960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ЗАПАДНОЕ УПРАВЛЕНИЕ МИНИСТЕРСТВА ОБРАЗОВАНИЯ И НАУКИ САМАРСКОЙ ОБЛАСТИ ГОСУДАРСТВЕННОЕ БЮДЖЕТНОЕ ОБЩЕОБРАЗОВАТЕЛЬНОЕ УЧРЕЖДЕНИЕ САМАРСКОЙ ОБЛАСТИ СРЕДНЯЯ ОБЩЕОБРАЗОВАТЕЛЬНАЯ ШКОЛА No 12 ГОРОДА СЫЗРАНИ ГОРОДСКОГО ОКРУГА СЫЗРАНЬ САМАРСКОЙ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2835A-BF20-4BD5-AF87-B41B621B492A}"/>
              </a:ext>
            </a:extLst>
          </p:cNvPr>
          <p:cNvSpPr txBox="1"/>
          <p:nvPr/>
        </p:nvSpPr>
        <p:spPr>
          <a:xfrm>
            <a:off x="17794" y="10936190"/>
            <a:ext cx="6960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>
                    <a:lumMod val="95000"/>
                  </a:schemeClr>
                </a:solidFill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1684694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50E3-D5B9-4FDB-AD6C-359B0396C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9810"/>
            <a:ext cx="6858000" cy="99461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ЗАВТРАК СЪЕШЬ САМ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20412-FC04-4F54-9A9F-C3D0858A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E4AF4-5A97-4070-B934-DB398CFE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753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50E3-D5B9-4FDB-AD6C-359B0396C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20412-FC04-4F54-9A9F-C3D0858A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E1CA4-2505-4B59-9E08-F7C1D4C8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971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49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50E3-D5B9-4FDB-AD6C-359B0396C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20412-FC04-4F54-9A9F-C3D0858A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5C9AAE-855F-4818-8457-4F49D373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79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0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50E3-D5B9-4FDB-AD6C-359B0396C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20412-FC04-4F54-9A9F-C3D0858A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4210CF-CD49-421F-8FBA-9C6E43C6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971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50E3-D5B9-4FDB-AD6C-359B0396C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20412-FC04-4F54-9A9F-C3D0858A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05ACFF-0F2E-4110-8CB3-FEDA0B5B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971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222BF-0DF3-4C9B-A61F-CA485D131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C580A-04E6-43FA-BB6F-2D6C6DFB5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DB0DB-9BAE-4BAA-8260-E7D3F733A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971"/>
            <a:ext cx="6858000" cy="9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AD6B0-D05D-4F74-9B75-A936E63FB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5528"/>
          <a:stretch/>
        </p:blipFill>
        <p:spPr>
          <a:xfrm>
            <a:off x="0" y="1"/>
            <a:ext cx="6858000" cy="12192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059B8E-8A29-4503-B090-EB3AAFA60CB8}"/>
              </a:ext>
            </a:extLst>
          </p:cNvPr>
          <p:cNvSpPr txBox="1">
            <a:spLocks/>
          </p:cNvSpPr>
          <p:nvPr/>
        </p:nvSpPr>
        <p:spPr>
          <a:xfrm>
            <a:off x="0" y="423184"/>
            <a:ext cx="6858000" cy="1614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rgbClr val="FFFF00"/>
                </a:solidFill>
              </a:rPr>
              <a:t>Макаронные изделия отварные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D18A90-561B-4F6B-AB01-A0A00CCDF391}"/>
              </a:ext>
            </a:extLst>
          </p:cNvPr>
          <p:cNvSpPr txBox="1">
            <a:spLocks/>
          </p:cNvSpPr>
          <p:nvPr/>
        </p:nvSpPr>
        <p:spPr>
          <a:xfrm>
            <a:off x="0" y="8901437"/>
            <a:ext cx="6858000" cy="1614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rgbClr val="FFFF00"/>
                </a:solidFill>
              </a:rPr>
              <a:t>с соусом «</a:t>
            </a:r>
            <a:r>
              <a:rPr lang="ru-RU" sz="6000" dirty="0" err="1">
                <a:solidFill>
                  <a:srgbClr val="FFFF00"/>
                </a:solidFill>
              </a:rPr>
              <a:t>Болоньезе</a:t>
            </a:r>
            <a:r>
              <a:rPr lang="ru-RU" sz="6000" dirty="0">
                <a:solidFill>
                  <a:srgbClr val="FFFF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307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187D7D1-CFC1-405B-9DB2-D7FDF0F26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28421" r="16853"/>
          <a:stretch/>
        </p:blipFill>
        <p:spPr bwMode="auto">
          <a:xfrm>
            <a:off x="-1" y="2759242"/>
            <a:ext cx="6858000" cy="87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059B8E-8A29-4503-B090-EB3AAFA60CB8}"/>
              </a:ext>
            </a:extLst>
          </p:cNvPr>
          <p:cNvSpPr txBox="1">
            <a:spLocks/>
          </p:cNvSpPr>
          <p:nvPr/>
        </p:nvSpPr>
        <p:spPr>
          <a:xfrm>
            <a:off x="16040" y="0"/>
            <a:ext cx="6858000" cy="2759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ru-RU" sz="10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020169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42</Words>
  <Application>Microsoft Office PowerPoint</Application>
  <PresentationFormat>Широкоэкранный</PresentationFormat>
  <Paragraphs>7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Monotype Corsiva</vt:lpstr>
      <vt:lpstr>Натуральные материалы</vt:lpstr>
      <vt:lpstr>Презентация PowerPoint</vt:lpstr>
      <vt:lpstr>ЗАВТРАК СЪЕШЬ САМ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здоровье</dc:title>
  <dc:creator>Ирина</dc:creator>
  <cp:lastModifiedBy>Ирина</cp:lastModifiedBy>
  <cp:revision>9</cp:revision>
  <dcterms:created xsi:type="dcterms:W3CDTF">2026-03-12T17:49:23Z</dcterms:created>
  <dcterms:modified xsi:type="dcterms:W3CDTF">2026-03-13T15:00:32Z</dcterms:modified>
</cp:coreProperties>
</file>