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6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7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4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1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6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6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2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0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61DE-D633-4298-9E90-57BD11FFC82C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08221" cy="66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3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8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3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0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02814" cy="67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3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690" cy="66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1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34345" cy="67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8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0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7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2022-07-06T11:57:57Z</dcterms:created>
  <dcterms:modified xsi:type="dcterms:W3CDTF">2022-07-06T11:58:55Z</dcterms:modified>
</cp:coreProperties>
</file>