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83" r:id="rId3"/>
    <p:sldId id="284" r:id="rId4"/>
    <p:sldId id="292" r:id="rId5"/>
    <p:sldId id="286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565E54"/>
    <a:srgbClr val="5F456D"/>
    <a:srgbClr val="3366CC"/>
    <a:srgbClr val="0B5F93"/>
    <a:srgbClr val="99CCFF"/>
    <a:srgbClr val="0C6DA8"/>
    <a:srgbClr val="1086CE"/>
    <a:srgbClr val="FF3399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10" autoAdjust="0"/>
    <p:restoredTop sz="94660"/>
  </p:normalViewPr>
  <p:slideViewPr>
    <p:cSldViewPr snapToGrid="0">
      <p:cViewPr>
        <p:scale>
          <a:sx n="77" d="100"/>
          <a:sy n="77" d="100"/>
        </p:scale>
        <p:origin x="-672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23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1800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79802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rgbClr val="339933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rgbClr val="FF3399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695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rgbClr val="339933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2145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rgbClr val="FF3399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  <a:endParaRPr lang="ru-RU" sz="1200" b="0" i="1" dirty="0">
              <a:solidFill>
                <a:schemeClr val="lt1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rgbClr val="7CBF33"/>
          </a:solidFill>
          <a:ln>
            <a:solidFill>
              <a:srgbClr val="7CBF3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ru-RU" smtClean="0"/>
              <a:pPr/>
              <a:t>16.04.2020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ochisirius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ochisirius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49" y="534894"/>
            <a:ext cx="10453624" cy="482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1241946" y="5209181"/>
            <a:ext cx="11286699" cy="1045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8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платформа онлайн-образования</a:t>
            </a:r>
            <a:endParaRPr lang="ru-RU" sz="48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22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2228850" y="247650"/>
            <a:ext cx="7981950" cy="1783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solidFill>
                  <a:srgbClr val="5F45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Пригласительный школьный этап </a:t>
            </a:r>
            <a:r>
              <a:rPr lang="ru-RU" sz="4800" b="1" dirty="0">
                <a:solidFill>
                  <a:srgbClr val="5F45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всероссийской олимпиады школьник</a:t>
            </a:r>
            <a:r>
              <a:rPr lang="ru-RU" sz="4800" b="1" dirty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ов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0400" y="2470786"/>
            <a:ext cx="8991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20 </a:t>
            </a:r>
            <a:r>
              <a:rPr lang="ru-RU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апреля по </a:t>
            </a:r>
            <a:r>
              <a:rPr lang="ru-RU" sz="43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 мая 2020 года </a:t>
            </a:r>
            <a:endParaRPr lang="ru-RU" sz="43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платформе Образовательного центра «Сириус»</a:t>
            </a:r>
          </a:p>
          <a:p>
            <a:r>
              <a:rPr lang="en-US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https</a:t>
            </a:r>
            <a:r>
              <a:rPr lang="en-US" sz="43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://sochisirius.ru</a:t>
            </a:r>
            <a:r>
              <a:rPr lang="en-US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/</a:t>
            </a:r>
            <a:endParaRPr lang="ru-RU" sz="43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0400" y="4589562"/>
            <a:ext cx="7622600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300" b="1" dirty="0" smtClean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обучающиеся 3-10-х классов</a:t>
            </a:r>
            <a:endParaRPr lang="ru-RU" sz="4300" b="1" dirty="0">
              <a:solidFill>
                <a:srgbClr val="565E54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497" y="2480221"/>
            <a:ext cx="2362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Когда?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0497" y="4589562"/>
            <a:ext cx="2362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Кто?</a:t>
            </a:r>
            <a:endParaRPr lang="ru-RU" sz="40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4" y="247650"/>
            <a:ext cx="1647826" cy="1723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2219" y="247650"/>
            <a:ext cx="2051321" cy="154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90497" y="5585371"/>
            <a:ext cx="2690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Какие предметы?</a:t>
            </a:r>
            <a:endParaRPr lang="ru-RU" sz="36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00399" y="5585371"/>
            <a:ext cx="856516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математика, биология, химия, </a:t>
            </a:r>
          </a:p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астрономия, информатика, физика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096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6950" y="169012"/>
            <a:ext cx="94869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Расписание пригласительного тура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Начало тура в 15:00 (время московское!)</a:t>
            </a:r>
            <a:endParaRPr lang="ru-RU" sz="32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318237"/>
            <a:ext cx="1652587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93602"/>
              </p:ext>
            </p:extLst>
          </p:nvPr>
        </p:nvGraphicFramePr>
        <p:xfrm>
          <a:off x="2113005" y="1477292"/>
          <a:ext cx="9640845" cy="777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040"/>
                <a:gridCol w="2623739"/>
                <a:gridCol w="1940011"/>
                <a:gridCol w="28940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Даты  проведения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Предмет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Классы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на момент обучения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Срок подачи заявок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20-22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Биология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4-6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20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21-23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Биология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7-8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20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22-24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Биология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20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26-28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Астрономия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26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4118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27-29 апреля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Химия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27 апреля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12-14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Математика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3-6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12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13-15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Математика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7-8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12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14-16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Математика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12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19-21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Физика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6-8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19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20-22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Физика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9-10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19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26-29 мая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565E54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Информатика</a:t>
                      </a:r>
                      <a:endParaRPr lang="ru-RU" sz="2000" b="1" dirty="0">
                        <a:solidFill>
                          <a:srgbClr val="565E54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4-10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rgbClr val="C0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до 25 мая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68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00350" y="486697"/>
            <a:ext cx="923925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Подать 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заявку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одному или нескольким предметам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сайте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https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://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sochisirius.ru/obuchenie/distant/smena635/3091</a:t>
            </a: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В день </a:t>
            </a:r>
            <a:r>
              <a:rPr lang="ru-RU" sz="40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проведения </a:t>
            </a:r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тура – </a:t>
            </a:r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перейти </a:t>
            </a:r>
            <a:r>
              <a:rPr lang="ru-RU" sz="40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 ссылке, которая откроется в Л</a:t>
            </a:r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ичном кабинете на сайте,</a:t>
            </a:r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 приступить к решению </a:t>
            </a:r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задач </a:t>
            </a:r>
            <a:r>
              <a:rPr lang="ru-RU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(продолжительность тура по каждому предмету разная: от 1 до 4 часов) </a:t>
            </a:r>
            <a:endParaRPr lang="ru-RU" sz="28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850" y="2594967"/>
            <a:ext cx="2781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Что делать?</a:t>
            </a:r>
            <a:endParaRPr lang="ru-RU" sz="43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0"/>
            <a:ext cx="1652587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704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00350" y="190351"/>
            <a:ext cx="923925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В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течение двух недель после окончания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тура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проводятся 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видеоразборы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заданий; </a:t>
            </a:r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публикуются результаты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20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4. Победители тура будут </a:t>
            </a:r>
            <a:r>
              <a:rPr lang="ru-RU" sz="40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приглашены к участию в следующих дистанционных программах и конкурсных отборах </a:t>
            </a:r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40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очные </a:t>
            </a:r>
            <a:r>
              <a:rPr lang="ru-RU" sz="4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программы в Центры «Сириус-Сочи» и «Вега-Самара»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1450" y="2594967"/>
            <a:ext cx="2781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Что будет?</a:t>
            </a:r>
            <a:endParaRPr lang="ru-RU" sz="43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0"/>
            <a:ext cx="1652587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9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type="title"/>
          </p:nvPr>
        </p:nvSpPr>
        <p:spPr>
          <a:xfrm>
            <a:off x="2287351" y="353165"/>
            <a:ext cx="7981950" cy="1541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solidFill>
                  <a:srgbClr val="5F45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Бесплатные общедоступные курсы</a:t>
            </a:r>
            <a:endParaRPr lang="ru-RU" sz="48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0400" y="2196079"/>
            <a:ext cx="8991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15 июня 2020 </a:t>
            </a:r>
            <a:r>
              <a:rPr lang="ru-RU" sz="43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года </a:t>
            </a:r>
            <a:endParaRPr lang="ru-RU" sz="43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платформе Образовательного центра «Сириус»</a:t>
            </a:r>
          </a:p>
          <a:p>
            <a:r>
              <a:rPr lang="en-US" sz="43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https</a:t>
            </a:r>
            <a:r>
              <a:rPr lang="en-US" sz="43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://sochisirius.ru</a:t>
            </a:r>
            <a:r>
              <a:rPr lang="en-US" sz="43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/</a:t>
            </a:r>
            <a:endParaRPr lang="ru-RU" sz="4300" b="1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0400" y="4200376"/>
            <a:ext cx="636584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ш</a:t>
            </a:r>
            <a:r>
              <a:rPr lang="ru-RU" sz="4000" b="1" dirty="0" smtClean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кольники 7- 9-х классов,</a:t>
            </a:r>
          </a:p>
          <a:p>
            <a:r>
              <a:rPr lang="ru-RU" sz="4000" b="1" dirty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</a:t>
            </a:r>
            <a:r>
              <a:rPr lang="ru-RU" sz="4000" b="1" dirty="0" smtClean="0">
                <a:solidFill>
                  <a:srgbClr val="565E5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едагоги </a:t>
            </a:r>
            <a:endParaRPr lang="ru-RU" sz="4000" b="1" dirty="0">
              <a:solidFill>
                <a:srgbClr val="565E54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449" y="2239687"/>
            <a:ext cx="2362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Когда?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0496" y="4269626"/>
            <a:ext cx="2362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Для кого?</a:t>
            </a:r>
            <a:endParaRPr lang="ru-RU" sz="36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0497" y="5585371"/>
            <a:ext cx="2690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Какие предметы?</a:t>
            </a:r>
            <a:endParaRPr lang="ru-RU" sz="36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00400" y="5523815"/>
            <a:ext cx="615585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геометрия, лингвистика, </a:t>
            </a:r>
          </a:p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информатика, физика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49" y="126488"/>
            <a:ext cx="1662679" cy="166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03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00" y="677197"/>
            <a:ext cx="9525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Зарегистрироваться на сайте</a:t>
            </a:r>
          </a:p>
          <a:p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https://edu.sirius.online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/#/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ru-RU" sz="40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Пройти обучение на курсах 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(от 60 до 120 часов) </a:t>
            </a:r>
          </a:p>
          <a:p>
            <a:endParaRPr lang="ru-RU" sz="4000" b="1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Выдается электронный сертификат, который  будет учитываться при отборе на очные программы </a:t>
            </a:r>
          </a:p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Центра «Сириус»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199" y="2259210"/>
            <a:ext cx="2781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Что делать?</a:t>
            </a:r>
            <a:endParaRPr lang="ru-RU" sz="43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70316"/>
            <a:ext cx="1733549" cy="1728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1450" y="4579947"/>
            <a:ext cx="27813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dirty="0" smtClean="0">
                <a:solidFill>
                  <a:srgbClr val="5F456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Что будет?</a:t>
            </a:r>
            <a:endParaRPr lang="ru-RU" sz="4300" b="1" dirty="0">
              <a:solidFill>
                <a:srgbClr val="5F456D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737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azvitie-biznesa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lesDirection_16x9_TP103431346" id="{2E021FAA-F19F-4374-BB87-70577DFAD819}" vid="{E1AA2BE0-B234-4F41-BA7E-DC1D3C8A1211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D23229-ACB3-4158-AD37-197CF918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Razvitie-biznesa</Template>
  <TotalTime>0</TotalTime>
  <Words>330</Words>
  <Application>Microsoft Office PowerPoint</Application>
  <PresentationFormat>Произвольный</PresentationFormat>
  <Paragraphs>93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Razvitie-biznesa</vt:lpstr>
      <vt:lpstr>Презентация PowerPoint</vt:lpstr>
      <vt:lpstr>Пригласительный школьный этап всероссийской олимпиады школьников </vt:lpstr>
      <vt:lpstr>Презентация PowerPoint</vt:lpstr>
      <vt:lpstr>Презентация PowerPoint</vt:lpstr>
      <vt:lpstr>Презентация PowerPoint</vt:lpstr>
      <vt:lpstr>Бесплатные общедоступные курсы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2016-06-16T20:26:59Z</dcterms:created>
  <dcterms:modified xsi:type="dcterms:W3CDTF">2020-04-16T12:24:08Z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